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0" r:id="rId4"/>
    <p:sldId id="261" r:id="rId5"/>
    <p:sldId id="263" r:id="rId6"/>
    <p:sldId id="259" r:id="rId7"/>
    <p:sldId id="262" r:id="rId8"/>
    <p:sldId id="268" r:id="rId9"/>
    <p:sldId id="269" r:id="rId10"/>
    <p:sldId id="257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8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68A6-42BD-48D7-A411-68451D7B45D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4351-93F0-4185-AB80-27B41E8A0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66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68A6-42BD-48D7-A411-68451D7B45D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4351-93F0-4185-AB80-27B41E8A0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19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68A6-42BD-48D7-A411-68451D7B45D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4351-93F0-4185-AB80-27B41E8A0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97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68A6-42BD-48D7-A411-68451D7B45D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4351-93F0-4185-AB80-27B41E8A0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6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68A6-42BD-48D7-A411-68451D7B45D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4351-93F0-4185-AB80-27B41E8A0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31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68A6-42BD-48D7-A411-68451D7B45D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4351-93F0-4185-AB80-27B41E8A0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75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68A6-42BD-48D7-A411-68451D7B45D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4351-93F0-4185-AB80-27B41E8A0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25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68A6-42BD-48D7-A411-68451D7B45D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4351-93F0-4185-AB80-27B41E8A0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72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68A6-42BD-48D7-A411-68451D7B45D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4351-93F0-4185-AB80-27B41E8A0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6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68A6-42BD-48D7-A411-68451D7B45D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4351-93F0-4185-AB80-27B41E8A0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68A6-42BD-48D7-A411-68451D7B45D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4351-93F0-4185-AB80-27B41E8A0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468A6-42BD-48D7-A411-68451D7B45D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D4351-93F0-4185-AB80-27B41E8A0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0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4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0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2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0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9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8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0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5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6435" y="0"/>
            <a:ext cx="3185565" cy="678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9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90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Slavik Pritolyuk</dc:creator>
  <cp:lastModifiedBy>treb126</cp:lastModifiedBy>
  <cp:revision>4</cp:revision>
  <dcterms:created xsi:type="dcterms:W3CDTF">2023-04-13T08:00:23Z</dcterms:created>
  <dcterms:modified xsi:type="dcterms:W3CDTF">2023-06-13T20:22:25Z</dcterms:modified>
</cp:coreProperties>
</file>